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1B0FD0D7-D4E3-4265-9834-02B4A9FD0075}">
          <p14:sldIdLst>
            <p14:sldId id="256"/>
            <p14:sldId id="259"/>
            <p14:sldId id="260"/>
            <p14:sldId id="261"/>
            <p14:sldId id="262"/>
          </p14:sldIdLst>
        </p14:section>
        <p14:section name="Odsek brez naslova" id="{B0391161-FC7F-46B6-BAA1-E386936E15C9}">
          <p14:sldIdLst>
            <p14:sldId id="257"/>
            <p14:sldId id="258"/>
            <p14:sldId id="263"/>
            <p14:sldId id="264"/>
            <p14:sldId id="265"/>
            <p14:sldId id="269"/>
            <p14:sldId id="266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074C10-DCB0-4492-B3A0-573D28AE6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31853"/>
            <a:ext cx="6815669" cy="175481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  <a:latin typeface="Imprint MT Shadow" panose="04020605060303030202" pitchFamily="82" charset="0"/>
              </a:rPr>
              <a:t>UNESCO- v  projekt SKUPAJ Z NAMI: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0283F3F-9A36-44D6-B175-D1F4AA0D6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60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Iz roda v rod</a:t>
            </a:r>
          </a:p>
        </p:txBody>
      </p:sp>
    </p:spTree>
    <p:extLst>
      <p:ext uri="{BB962C8B-B14F-4D97-AF65-F5344CB8AC3E}">
        <p14:creationId xmlns:p14="http://schemas.microsoft.com/office/powerpoint/2010/main" val="131386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B4F99F-6F56-47A2-B0D8-6D2E9F2972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b="1" dirty="0">
                <a:latin typeface="Imprint MT Shadow" panose="04020605060303030202" pitchFamily="82" charset="0"/>
              </a:rPr>
              <a:t>LJUDSKE PESMI</a:t>
            </a:r>
            <a:br>
              <a:rPr lang="sl-SI" sz="4400" b="1" dirty="0">
                <a:latin typeface="Imprint MT Shadow" panose="04020605060303030202" pitchFamily="82" charset="0"/>
              </a:rPr>
            </a:br>
            <a:r>
              <a:rPr lang="sl-SI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6</a:t>
            </a:r>
            <a:r>
              <a:rPr lang="sl-SI" sz="4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 a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7B8E25D9-FC0F-483E-8F04-B4FE3C89B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364" y="2536653"/>
            <a:ext cx="4125011" cy="2750007"/>
          </a:xfr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85470D-4F5A-4AD5-A9A7-D24714735CB6}"/>
              </a:ext>
            </a:extLst>
          </p:cNvPr>
          <p:cNvSpPr txBox="1"/>
          <p:nvPr/>
        </p:nvSpPr>
        <p:spPr>
          <a:xfrm>
            <a:off x="1295401" y="5537314"/>
            <a:ext cx="1036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MENTORICI: PETRA ŠKRLEC, NATALIJA NOVAK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C3F768E-8FDB-4AF5-9284-CCFF73D13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626" y="2547045"/>
            <a:ext cx="4125009" cy="27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3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04A9E-6395-4D2F-9F45-E1DEB8DE43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b="1" dirty="0">
                <a:latin typeface="Imprint MT Shadow" panose="04020605060303030202" pitchFamily="82" charset="0"/>
              </a:rPr>
              <a:t>GOSPODINJSKA DELAVNICA</a:t>
            </a:r>
            <a:br>
              <a:rPr lang="sl-SI" dirty="0"/>
            </a:br>
            <a:r>
              <a:rPr lang="sl-SI" b="1" dirty="0">
                <a:solidFill>
                  <a:schemeClr val="accent3">
                    <a:lumMod val="50000"/>
                  </a:schemeClr>
                </a:solidFill>
              </a:rPr>
              <a:t>7. a, 8. a in 9. a</a:t>
            </a: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F4C1E76-EF2E-4C01-BBE3-65E2BDE50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69860" y="3090410"/>
            <a:ext cx="3152087" cy="210139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59170DE-4DBD-4A75-9B21-0D799B7111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66" y="2565061"/>
            <a:ext cx="3596471" cy="239764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16F3392-E494-4316-9670-285F0E3251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804" y="2565062"/>
            <a:ext cx="3596473" cy="2397648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C26754E-7F65-49FF-9FAE-E8D4592FC845}"/>
              </a:ext>
            </a:extLst>
          </p:cNvPr>
          <p:cNvSpPr txBox="1"/>
          <p:nvPr/>
        </p:nvSpPr>
        <p:spPr>
          <a:xfrm>
            <a:off x="1225485" y="5717149"/>
            <a:ext cx="649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MENTORJI: NINA LIČEN GORIČAN, ANDREJA TRSTENJAK, ZELIŠČARSKO DRUŠTVO SV. RUPERT</a:t>
            </a:r>
          </a:p>
        </p:txBody>
      </p:sp>
    </p:spTree>
    <p:extLst>
      <p:ext uri="{BB962C8B-B14F-4D97-AF65-F5344CB8AC3E}">
        <p14:creationId xmlns:p14="http://schemas.microsoft.com/office/powerpoint/2010/main" val="386931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DF97E1-EFB3-4A35-A2C7-F8FA097534C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b="1" dirty="0">
                <a:latin typeface="Imprint MT Shadow" panose="04020605060303030202" pitchFamily="82" charset="0"/>
              </a:rPr>
              <a:t>LITERARNA DELAVNICA</a:t>
            </a:r>
            <a:br>
              <a:rPr lang="sl-SI" dirty="0"/>
            </a:br>
            <a:r>
              <a:rPr lang="sl-SI" b="1" dirty="0">
                <a:solidFill>
                  <a:schemeClr val="accent3">
                    <a:lumMod val="50000"/>
                  </a:schemeClr>
                </a:solidFill>
              </a:rPr>
              <a:t>7. a, 8. a in 9. 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836DEA4-1FA8-4937-BC65-5A49105BC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10942" y="3195680"/>
            <a:ext cx="3222788" cy="214852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2355154-458C-4A3E-9E8C-3DBC60B6B7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609" y="2658548"/>
            <a:ext cx="3845853" cy="2563902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854DD97-D157-4694-B914-5F1FA4265840}"/>
              </a:ext>
            </a:extLst>
          </p:cNvPr>
          <p:cNvSpPr txBox="1"/>
          <p:nvPr/>
        </p:nvSpPr>
        <p:spPr>
          <a:xfrm>
            <a:off x="1295402" y="5674936"/>
            <a:ext cx="692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MENTORICI: VESNA TORNAR, MAJA RAZBORŠEK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D546B49-DA8F-43A2-90BC-65CB8F51E4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9993" y="2652276"/>
            <a:ext cx="3157093" cy="25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35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DE9F93-D592-4F66-8505-8554320D49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b="1" dirty="0">
                <a:latin typeface="Imprint MT Shadow" panose="04020605060303030202" pitchFamily="82" charset="0"/>
              </a:rPr>
              <a:t>LIKOVNA DELAVNICA</a:t>
            </a:r>
            <a:br>
              <a:rPr lang="sl-SI" dirty="0"/>
            </a:br>
            <a:r>
              <a:rPr lang="sl-SI" b="1" dirty="0">
                <a:solidFill>
                  <a:schemeClr val="accent3">
                    <a:lumMod val="50000"/>
                  </a:schemeClr>
                </a:solidFill>
              </a:rPr>
              <a:t>7. a, 8. a in 9. a</a:t>
            </a:r>
            <a:endParaRPr lang="sl-SI" dirty="0"/>
          </a:p>
        </p:txBody>
      </p:sp>
      <p:pic>
        <p:nvPicPr>
          <p:cNvPr id="13" name="Označba mesta vsebine 12">
            <a:extLst>
              <a:ext uri="{FF2B5EF4-FFF2-40B4-BE49-F238E27FC236}">
                <a16:creationId xmlns:a16="http://schemas.microsoft.com/office/drawing/2014/main" id="{B3350FC8-8122-4A79-B02A-CCC6BBAE1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871" y="2661159"/>
            <a:ext cx="3727517" cy="2485012"/>
          </a:xfr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0A0DD5A-6B8B-4E8D-AB3F-E0EAA1DB57B6}"/>
              </a:ext>
            </a:extLst>
          </p:cNvPr>
          <p:cNvSpPr txBox="1"/>
          <p:nvPr/>
        </p:nvSpPr>
        <p:spPr>
          <a:xfrm>
            <a:off x="1465872" y="5542961"/>
            <a:ext cx="9601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MENTORJA: METKA BEBER, PETER GRGAN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504ACE60-DF97-4E54-8194-4B6022CD3D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794" y="2661159"/>
            <a:ext cx="3727518" cy="24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0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504301-B96A-4773-AB98-7E4453D606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b="1" dirty="0">
                <a:latin typeface="Imprint MT Shadow" panose="04020605060303030202" pitchFamily="82" charset="0"/>
              </a:rPr>
              <a:t>GEOGRAFSKA DELAVNICA</a:t>
            </a:r>
            <a:br>
              <a:rPr lang="sl-SI" dirty="0"/>
            </a:br>
            <a:r>
              <a:rPr lang="sl-SI" b="1" dirty="0">
                <a:solidFill>
                  <a:schemeClr val="accent3">
                    <a:lumMod val="50000"/>
                  </a:schemeClr>
                </a:solidFill>
              </a:rPr>
              <a:t>7. a, 8. a in 9. a</a:t>
            </a:r>
            <a:endParaRPr lang="sl-SI" dirty="0"/>
          </a:p>
        </p:txBody>
      </p:sp>
      <p:pic>
        <p:nvPicPr>
          <p:cNvPr id="4" name="Označba mesta vsebine 4">
            <a:extLst>
              <a:ext uri="{FF2B5EF4-FFF2-40B4-BE49-F238E27FC236}">
                <a16:creationId xmlns:a16="http://schemas.microsoft.com/office/drawing/2014/main" id="{05AF4741-B217-42B5-BEB5-0C50CABE9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2" y="2595700"/>
            <a:ext cx="4162457" cy="2774971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257BD8F-4A0A-4454-A8DD-9734873C98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40" y="2595700"/>
            <a:ext cx="4162458" cy="277497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87FA8C1-9869-4C52-8D8C-D9F81C6CAC91}"/>
              </a:ext>
            </a:extLst>
          </p:cNvPr>
          <p:cNvSpPr txBox="1"/>
          <p:nvPr/>
        </p:nvSpPr>
        <p:spPr>
          <a:xfrm>
            <a:off x="1295402" y="5656082"/>
            <a:ext cx="8744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MENTORICI: ANICA ŠUSTER, MARJANA LEP</a:t>
            </a:r>
          </a:p>
        </p:txBody>
      </p:sp>
    </p:spTree>
    <p:extLst>
      <p:ext uri="{BB962C8B-B14F-4D97-AF65-F5344CB8AC3E}">
        <p14:creationId xmlns:p14="http://schemas.microsoft.com/office/powerpoint/2010/main" val="102151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A0B5A1-5525-4501-800F-9B89C41D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3172"/>
            <a:ext cx="9601196" cy="244985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sl-SI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b="1" dirty="0">
                <a:solidFill>
                  <a:srgbClr val="000000"/>
                </a:solidFill>
                <a:effectLst/>
                <a:latin typeface="Imprint MT Shadow" panose="04020605060303030202" pitchFamily="82" charset="0"/>
                <a:ea typeface="Times New Roman" panose="02020603050405020304" pitchFamily="18" charset="0"/>
              </a:rPr>
              <a:t>Povejte mladim, da je svet lep.</a:t>
            </a:r>
            <a:br>
              <a:rPr lang="sl-SI" sz="3600" b="1" dirty="0">
                <a:solidFill>
                  <a:srgbClr val="000000"/>
                </a:solidFill>
                <a:effectLst/>
                <a:latin typeface="Imprint MT Shadow" panose="04020605060303030202" pitchFamily="82" charset="0"/>
                <a:ea typeface="Times New Roman" panose="02020603050405020304" pitchFamily="18" charset="0"/>
              </a:rPr>
            </a:br>
            <a:r>
              <a:rPr lang="sl-SI" sz="3600" b="1" dirty="0">
                <a:solidFill>
                  <a:srgbClr val="000000"/>
                </a:solidFill>
                <a:effectLst/>
                <a:latin typeface="Imprint MT Shadow" panose="04020605060303030202" pitchFamily="82" charset="0"/>
                <a:ea typeface="Times New Roman" panose="02020603050405020304" pitchFamily="18" charset="0"/>
              </a:rPr>
              <a:t>In da je vredno za sabo pustiti sled.</a:t>
            </a:r>
            <a:br>
              <a:rPr lang="sl-SI" sz="3600" b="1" dirty="0">
                <a:solidFill>
                  <a:srgbClr val="000000"/>
                </a:solidFill>
                <a:effectLst/>
                <a:latin typeface="Imprint MT Shadow" panose="04020605060303030202" pitchFamily="82" charset="0"/>
                <a:ea typeface="Times New Roman" panose="02020603050405020304" pitchFamily="18" charset="0"/>
              </a:rPr>
            </a:br>
            <a:r>
              <a:rPr lang="sl-SI" sz="3600" b="1" dirty="0">
                <a:solidFill>
                  <a:srgbClr val="000000"/>
                </a:solidFill>
                <a:effectLst/>
                <a:latin typeface="Imprint MT Shadow" panose="04020605060303030202" pitchFamily="82" charset="0"/>
                <a:ea typeface="Times New Roman" panose="02020603050405020304" pitchFamily="18" charset="0"/>
              </a:rPr>
              <a:t>Dobro, dostojanstveno sled.</a:t>
            </a:r>
            <a:br>
              <a:rPr lang="sl-SI" sz="3600" b="1" dirty="0">
                <a:solidFill>
                  <a:srgbClr val="000000"/>
                </a:solidFill>
                <a:effectLst/>
                <a:latin typeface="Imprint MT Shadow" panose="04020605060303030202" pitchFamily="82" charset="0"/>
                <a:ea typeface="Times New Roman" panose="02020603050405020304" pitchFamily="18" charset="0"/>
              </a:rPr>
            </a:br>
            <a:r>
              <a:rPr lang="sl-SI" sz="2700" dirty="0">
                <a:solidFill>
                  <a:srgbClr val="000000"/>
                </a:solidFill>
                <a:effectLst/>
                <a:latin typeface="Imprint MT Shadow" panose="04020605060303030202" pitchFamily="82" charset="0"/>
                <a:ea typeface="Times New Roman" panose="02020603050405020304" pitchFamily="18" charset="0"/>
              </a:rPr>
              <a:t>Irena Vide</a:t>
            </a:r>
            <a:br>
              <a:rPr lang="sl-SI" sz="3600" dirty="0">
                <a:effectLst/>
                <a:latin typeface="Imprint MT Shadow" panose="04020605060303030202" pitchFamily="82" charset="0"/>
                <a:ea typeface="Times New Roman" panose="02020603050405020304" pitchFamily="18" charset="0"/>
              </a:rPr>
            </a:br>
            <a:endParaRPr lang="sl-SI" sz="3600" dirty="0">
              <a:latin typeface="Imprint MT Shadow" panose="04020605060303030202" pitchFamily="82" charset="0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8583FCB-7FC4-41AB-867C-733DE87DD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1504" y="2928701"/>
            <a:ext cx="4888992" cy="32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465B24-25C1-43E0-BFBF-33CA34F634C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b="1" dirty="0">
                <a:latin typeface="Imprint MT Shadow" panose="04020605060303030202" pitchFamily="82" charset="0"/>
              </a:rPr>
              <a:t>HIMNA </a:t>
            </a:r>
            <a:r>
              <a:rPr lang="sl-SI" b="1" dirty="0" err="1">
                <a:latin typeface="Imprint MT Shadow" panose="04020605060303030202" pitchFamily="82" charset="0"/>
              </a:rPr>
              <a:t>ASPnet</a:t>
            </a:r>
            <a:r>
              <a:rPr lang="sl-SI" b="1" dirty="0">
                <a:latin typeface="Imprint MT Shadow" panose="04020605060303030202" pitchFamily="82" charset="0"/>
              </a:rPr>
              <a:t> UNESCO ŠOL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62E26A-127F-4387-B0FB-7F917BD17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sz="2800" b="1" dirty="0"/>
          </a:p>
          <a:p>
            <a:pPr marL="0" indent="0" algn="ctr">
              <a:buNone/>
            </a:pPr>
            <a:r>
              <a:rPr lang="sl-SI" sz="2800" b="1" dirty="0"/>
              <a:t>NAŠE MISLI NESKONČNE SO, </a:t>
            </a:r>
          </a:p>
          <a:p>
            <a:pPr marL="0" indent="0" algn="ctr">
              <a:buNone/>
            </a:pPr>
            <a:r>
              <a:rPr lang="sl-SI" sz="2800" b="1" dirty="0"/>
              <a:t>BREZMEJNE KAKOR NEBO, </a:t>
            </a:r>
          </a:p>
          <a:p>
            <a:pPr marL="0" indent="0" algn="ctr">
              <a:buNone/>
            </a:pPr>
            <a:r>
              <a:rPr lang="sl-SI" sz="2800" b="1" dirty="0"/>
              <a:t>SANJE NANJ PRIČARAJO,</a:t>
            </a:r>
          </a:p>
          <a:p>
            <a:pPr marL="0" indent="0" algn="ctr">
              <a:buNone/>
            </a:pPr>
            <a:r>
              <a:rPr lang="sl-SI" sz="2800" b="1" dirty="0"/>
              <a:t> IZ PESMI STKANO MAVRICO. </a:t>
            </a:r>
          </a:p>
        </p:txBody>
      </p:sp>
    </p:spTree>
    <p:extLst>
      <p:ext uri="{BB962C8B-B14F-4D97-AF65-F5344CB8AC3E}">
        <p14:creationId xmlns:p14="http://schemas.microsoft.com/office/powerpoint/2010/main" val="62855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DC16CA-B3BC-4F95-B277-400DEED5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14400"/>
            <a:ext cx="9601196" cy="4961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800" b="1" dirty="0"/>
              <a:t>IN TA MELODIJA JE,</a:t>
            </a:r>
          </a:p>
          <a:p>
            <a:pPr marL="0" indent="0" algn="ctr">
              <a:buNone/>
            </a:pPr>
            <a:r>
              <a:rPr lang="sl-SI" sz="2800" b="1" dirty="0"/>
              <a:t> NAPEV OTROŠKIH ŽELJA,</a:t>
            </a:r>
          </a:p>
          <a:p>
            <a:pPr marL="0" indent="0" algn="ctr">
              <a:buNone/>
            </a:pPr>
            <a:r>
              <a:rPr lang="sl-SI" sz="2800" b="1" dirty="0"/>
              <a:t> K SONCU ŠIRI KRILA, </a:t>
            </a:r>
          </a:p>
          <a:p>
            <a:pPr marL="0" indent="0" algn="ctr">
              <a:buNone/>
            </a:pPr>
            <a:r>
              <a:rPr lang="sl-SI" sz="2800" b="1" dirty="0"/>
              <a:t>NA NJIH NAJ PONESEM TE TJA,</a:t>
            </a:r>
          </a:p>
          <a:p>
            <a:pPr marL="0" indent="0" algn="ctr">
              <a:buNone/>
            </a:pPr>
            <a:r>
              <a:rPr lang="sl-SI" sz="2800" b="1" dirty="0"/>
              <a:t> KJER JE SREČA DOMA. </a:t>
            </a:r>
          </a:p>
          <a:p>
            <a:pPr marL="0" indent="0" algn="ctr">
              <a:buNone/>
            </a:pPr>
            <a:endParaRPr lang="sl-SI" sz="2800" b="1" dirty="0"/>
          </a:p>
          <a:p>
            <a:pPr marL="0" indent="0" algn="ctr">
              <a:buNone/>
            </a:pPr>
            <a:r>
              <a:rPr lang="sl-SI" sz="2800" b="1" dirty="0"/>
              <a:t>U-N-E-S-C-O, UP TO THE SKY WE CAN GO! </a:t>
            </a:r>
          </a:p>
          <a:p>
            <a:pPr marL="0" indent="0" algn="ctr">
              <a:buNone/>
            </a:pPr>
            <a:r>
              <a:rPr lang="sl-SI" sz="2800" b="1" dirty="0"/>
              <a:t>U-N-E-S-C-O, LOVE TO THE PEOPLE WE SHOW! </a:t>
            </a:r>
          </a:p>
        </p:txBody>
      </p:sp>
    </p:spTree>
    <p:extLst>
      <p:ext uri="{BB962C8B-B14F-4D97-AF65-F5344CB8AC3E}">
        <p14:creationId xmlns:p14="http://schemas.microsoft.com/office/powerpoint/2010/main" val="71932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10BD6B-0E43-4C8F-AE04-925B060A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446868"/>
          </a:xfrm>
        </p:spPr>
        <p:txBody>
          <a:bodyPr>
            <a:noAutofit/>
          </a:bodyPr>
          <a:lstStyle/>
          <a:p>
            <a:br>
              <a:rPr lang="sl-SI" sz="2800" b="1" dirty="0"/>
            </a:br>
            <a:r>
              <a:rPr lang="sl-SI" sz="2800" b="1" dirty="0"/>
              <a:t>KOT GALEBI, KI PREK VALOV, </a:t>
            </a:r>
            <a:br>
              <a:rPr lang="sl-SI" sz="2800" b="1" dirty="0"/>
            </a:br>
            <a:r>
              <a:rPr lang="sl-SI" sz="2800" b="1" dirty="0"/>
              <a:t>SE VEDNO VRAČAJO DOMOV, </a:t>
            </a:r>
            <a:br>
              <a:rPr lang="sl-SI" sz="2800" b="1" dirty="0"/>
            </a:br>
            <a:br>
              <a:rPr lang="sl-SI" sz="2800" b="1" dirty="0"/>
            </a:br>
            <a:r>
              <a:rPr lang="sl-SI" sz="2800" b="1" dirty="0"/>
              <a:t>NEVIDNE NITI NAS VEŽEJO, </a:t>
            </a:r>
            <a:br>
              <a:rPr lang="sl-SI" sz="2800" b="1" dirty="0"/>
            </a:br>
            <a:r>
              <a:rPr lang="sl-SI" sz="2800" b="1" dirty="0"/>
              <a:t>NA NAŠ DOMAČI KROV.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9790754-1F0F-41A2-B7AF-3216D372C875}"/>
              </a:ext>
            </a:extLst>
          </p:cNvPr>
          <p:cNvSpPr txBox="1"/>
          <p:nvPr/>
        </p:nvSpPr>
        <p:spPr>
          <a:xfrm>
            <a:off x="1420837" y="3545058"/>
            <a:ext cx="9475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LJUBIM SONCE, NEBO IN ČAS,</a:t>
            </a:r>
          </a:p>
          <a:p>
            <a:pPr algn="ctr"/>
            <a:r>
              <a:rPr lang="sl-SI" sz="2800" b="1" dirty="0"/>
              <a:t> KI SVOBODNI SO KOT JAZ IN LE ENO SI ŽELIM, </a:t>
            </a:r>
          </a:p>
          <a:p>
            <a:pPr algn="ctr"/>
            <a:r>
              <a:rPr lang="sl-SI" sz="2800" b="1" dirty="0"/>
              <a:t>DA ZA SREČO,</a:t>
            </a:r>
          </a:p>
          <a:p>
            <a:pPr algn="ctr"/>
            <a:r>
              <a:rPr lang="sl-SI" sz="2800" b="1" dirty="0"/>
              <a:t> LJUBEZEN IN MIR NE BO NIKDAR OVIR. </a:t>
            </a:r>
          </a:p>
        </p:txBody>
      </p:sp>
    </p:spTree>
    <p:extLst>
      <p:ext uri="{BB962C8B-B14F-4D97-AF65-F5344CB8AC3E}">
        <p14:creationId xmlns:p14="http://schemas.microsoft.com/office/powerpoint/2010/main" val="262704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6E229B-26C0-4F94-A842-27EA0F6D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996637"/>
          </a:xfrm>
        </p:spPr>
        <p:txBody>
          <a:bodyPr>
            <a:normAutofit/>
          </a:bodyPr>
          <a:lstStyle/>
          <a:p>
            <a:r>
              <a:rPr lang="en-US" sz="2800" b="1" dirty="0"/>
              <a:t>U-N-E-S-C-O, </a:t>
            </a:r>
            <a:br>
              <a:rPr lang="sl-SI" sz="2800" b="1" dirty="0"/>
            </a:br>
            <a:r>
              <a:rPr lang="en-US" sz="2800" b="1" dirty="0"/>
              <a:t>LOVE TO THE PEOPLE WE SHOW! </a:t>
            </a:r>
            <a:br>
              <a:rPr lang="sl-SI" sz="2800" b="1" dirty="0"/>
            </a:br>
            <a:br>
              <a:rPr lang="sl-SI" sz="2800" b="1" dirty="0"/>
            </a:br>
            <a:r>
              <a:rPr lang="en-US" sz="2800" b="1" dirty="0"/>
              <a:t>U-N-E-S-C-O! </a:t>
            </a:r>
            <a:br>
              <a:rPr lang="sl-SI" sz="2800" b="1" dirty="0"/>
            </a:br>
            <a:br>
              <a:rPr lang="sl-SI" sz="2800" b="1" dirty="0"/>
            </a:br>
            <a:r>
              <a:rPr lang="en-US" sz="2800" b="1" dirty="0"/>
              <a:t>U-N-E-S-C-O, </a:t>
            </a:r>
            <a:br>
              <a:rPr lang="sl-SI" sz="2800" b="1" dirty="0"/>
            </a:br>
            <a:r>
              <a:rPr lang="en-US" sz="2800" b="1" dirty="0"/>
              <a:t>UP TO THE SKY WE CAN GO!</a:t>
            </a:r>
            <a:br>
              <a:rPr lang="sl-SI" sz="2800" b="1" dirty="0"/>
            </a:br>
            <a:r>
              <a:rPr lang="en-US" sz="2800" b="1" dirty="0"/>
              <a:t> U-N-E-S-C-O! </a:t>
            </a:r>
            <a:br>
              <a:rPr lang="sl-SI" sz="2800" b="1" dirty="0"/>
            </a:br>
            <a:br>
              <a:rPr lang="sl-SI" sz="2800" b="1" dirty="0"/>
            </a:br>
            <a:r>
              <a:rPr lang="en-US" sz="2800" b="1" dirty="0"/>
              <a:t>U-N-E-S-C-O, </a:t>
            </a:r>
            <a:br>
              <a:rPr lang="sl-SI" sz="2800" b="1" dirty="0"/>
            </a:br>
            <a:r>
              <a:rPr lang="en-US" sz="2800" b="1" dirty="0"/>
              <a:t>LOVE TO THE PEOPLE WE SHOW! 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415416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E1E6DE-89F0-4E1C-A1F8-5F83ED0F86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sl-SI" b="1" dirty="0">
                <a:latin typeface="Imprint MT Shadow" panose="04020605060303030202" pitchFamily="82" charset="0"/>
              </a:rPr>
              <a:t>PO KRUHU ZADIŠI</a:t>
            </a:r>
            <a:br>
              <a:rPr lang="sl-SI" dirty="0"/>
            </a:br>
            <a:r>
              <a:rPr lang="sl-SI" b="1" dirty="0">
                <a:solidFill>
                  <a:schemeClr val="accent3">
                    <a:lumMod val="50000"/>
                  </a:schemeClr>
                </a:solidFill>
              </a:rPr>
              <a:t>1. 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5359A99-0CCE-43FF-AF7E-37ED34F2F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733" y="2543319"/>
            <a:ext cx="3101037" cy="206735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7F3B140-E9E0-492C-BE66-8E5AE710CB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2" y="2543319"/>
            <a:ext cx="4213781" cy="280918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4F2F8D0-04ED-4916-BAC1-1B0F1FA9C5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72373" y="3028282"/>
            <a:ext cx="2789070" cy="1859380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E0B23BF-FBDD-4201-B7E4-1D6A170C1ACE}"/>
              </a:ext>
            </a:extLst>
          </p:cNvPr>
          <p:cNvSpPr txBox="1"/>
          <p:nvPr/>
        </p:nvSpPr>
        <p:spPr>
          <a:xfrm>
            <a:off x="1100840" y="5721979"/>
            <a:ext cx="999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MENTORICE: SIMONA DREU, ANKA LEOPOLD, IRENA KLOBASA</a:t>
            </a:r>
          </a:p>
        </p:txBody>
      </p:sp>
    </p:spTree>
    <p:extLst>
      <p:ext uri="{BB962C8B-B14F-4D97-AF65-F5344CB8AC3E}">
        <p14:creationId xmlns:p14="http://schemas.microsoft.com/office/powerpoint/2010/main" val="78846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E9F604-D533-4299-B743-60B34D4E51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b="1" dirty="0">
                <a:latin typeface="Imprint MT Shadow" panose="04020605060303030202" pitchFamily="82" charset="0"/>
              </a:rPr>
              <a:t>FOLKLORA</a:t>
            </a:r>
            <a:br>
              <a:rPr lang="sl-SI" dirty="0"/>
            </a:br>
            <a:r>
              <a:rPr lang="sl-SI" b="1" dirty="0">
                <a:solidFill>
                  <a:schemeClr val="accent3">
                    <a:lumMod val="50000"/>
                  </a:schemeClr>
                </a:solidFill>
              </a:rPr>
              <a:t>2. a in 2. b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9B0D173-0734-48C8-A73B-551E7D402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488" y="2587660"/>
            <a:ext cx="4179867" cy="278657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DF414B4-0984-44C0-9EB3-EB0A674B47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2" y="2587660"/>
            <a:ext cx="4178427" cy="2785618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DB400B4-B3E2-4215-96E2-1E3336457948}"/>
              </a:ext>
            </a:extLst>
          </p:cNvPr>
          <p:cNvSpPr txBox="1"/>
          <p:nvPr/>
        </p:nvSpPr>
        <p:spPr>
          <a:xfrm>
            <a:off x="1459125" y="5721979"/>
            <a:ext cx="8990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MENTORICE: MARTA JEMENŠEK, TJAŠA MLAKAR, JANJA POŽEGAR</a:t>
            </a:r>
          </a:p>
        </p:txBody>
      </p:sp>
    </p:spTree>
    <p:extLst>
      <p:ext uri="{BB962C8B-B14F-4D97-AF65-F5344CB8AC3E}">
        <p14:creationId xmlns:p14="http://schemas.microsoft.com/office/powerpoint/2010/main" val="119949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0B3BED-2815-49A3-9858-9DC2B3DC67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sl-SI" sz="4000" b="1" dirty="0">
                <a:latin typeface="Imprint MT Shadow" panose="04020605060303030202" pitchFamily="82" charset="0"/>
              </a:rPr>
              <a:t>PLETENJE KOŠAR</a:t>
            </a:r>
            <a:br>
              <a:rPr lang="sl-SI" sz="4000" b="1" dirty="0">
                <a:latin typeface="Imprint MT Shadow" panose="04020605060303030202" pitchFamily="82" charset="0"/>
              </a:rPr>
            </a:br>
            <a:r>
              <a:rPr lang="sl-SI" sz="4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3. a, 4. a in 5. 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B71BD66-1B23-4D26-B27A-4294E7163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2" y="2632877"/>
            <a:ext cx="4209583" cy="280638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9403970-EE70-4DE4-870C-98131EB4E7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014" y="2632877"/>
            <a:ext cx="4209584" cy="2806389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A7C5AEF-2EDF-464A-A971-19262F9FCF1C}"/>
              </a:ext>
            </a:extLst>
          </p:cNvPr>
          <p:cNvSpPr txBox="1"/>
          <p:nvPr/>
        </p:nvSpPr>
        <p:spPr>
          <a:xfrm>
            <a:off x="1295402" y="5583480"/>
            <a:ext cx="9338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MENTORJI: MOJCA ZEMLJIČ, LILJANA KURNIK, VERICA VRAČKO, TANJA CEKOVSKI, ESTERA JURŠA, IVAN VAJNGERL</a:t>
            </a:r>
          </a:p>
        </p:txBody>
      </p:sp>
    </p:spTree>
    <p:extLst>
      <p:ext uri="{BB962C8B-B14F-4D97-AF65-F5344CB8AC3E}">
        <p14:creationId xmlns:p14="http://schemas.microsoft.com/office/powerpoint/2010/main" val="155245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FB4501-681E-4BE4-934C-11CA0D7765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b="1" dirty="0">
                <a:latin typeface="Imprint MT Shadow" panose="04020605060303030202" pitchFamily="82" charset="0"/>
              </a:rPr>
              <a:t>LJUDSKE PESMI</a:t>
            </a:r>
            <a:br>
              <a:rPr lang="sl-SI" sz="4400" b="1" dirty="0">
                <a:latin typeface="Imprint MT Shadow" panose="04020605060303030202" pitchFamily="82" charset="0"/>
              </a:rPr>
            </a:br>
            <a:r>
              <a:rPr lang="sl-SI" sz="4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3. a, 4. a in 5. a</a:t>
            </a: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3331FEE-42A4-44F8-B549-C387CD90A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475" y="2593508"/>
            <a:ext cx="4289846" cy="285989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EB8C047-66D2-4EA1-9FD6-6A80C4C5D8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751" y="2593508"/>
            <a:ext cx="4289847" cy="2859898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0A578BA-EA74-4939-9E28-616EA078FE58}"/>
              </a:ext>
            </a:extLst>
          </p:cNvPr>
          <p:cNvSpPr txBox="1"/>
          <p:nvPr/>
        </p:nvSpPr>
        <p:spPr>
          <a:xfrm>
            <a:off x="1454475" y="5599522"/>
            <a:ext cx="9442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MENTORJI: MOJCA ZEMLJIČ, LILJANA KURNIK, VERICA VRAČKO, TANJA CEKOVSKI, ESTERA JURŠA, PEVKE LJUDSKIH PESMI</a:t>
            </a:r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141265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420</Words>
  <Application>Microsoft Office PowerPoint</Application>
  <PresentationFormat>Širokozaslonsko</PresentationFormat>
  <Paragraphs>41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Garamond</vt:lpstr>
      <vt:lpstr>Imprint MT Shadow</vt:lpstr>
      <vt:lpstr>Monotype Corsiva</vt:lpstr>
      <vt:lpstr>Naravno</vt:lpstr>
      <vt:lpstr>UNESCO- v  projekt SKUPAJ Z NAMI:</vt:lpstr>
      <vt:lpstr>HIMNA ASPnet UNESCO ŠOL</vt:lpstr>
      <vt:lpstr>PowerPointova predstavitev</vt:lpstr>
      <vt:lpstr> KOT GALEBI, KI PREK VALOV,  SE VEDNO VRAČAJO DOMOV,   NEVIDNE NITI NAS VEŽEJO,  NA NAŠ DOMAČI KROV.</vt:lpstr>
      <vt:lpstr>U-N-E-S-C-O,  LOVE TO THE PEOPLE WE SHOW!   U-N-E-S-C-O!   U-N-E-S-C-O,  UP TO THE SKY WE CAN GO!  U-N-E-S-C-O!   U-N-E-S-C-O,  LOVE TO THE PEOPLE WE SHOW! </vt:lpstr>
      <vt:lpstr>PO KRUHU ZADIŠI 1. a</vt:lpstr>
      <vt:lpstr>FOLKLORA 2. a in 2. b</vt:lpstr>
      <vt:lpstr>PLETENJE KOŠAR 3. a, 4. a in 5. a</vt:lpstr>
      <vt:lpstr>LJUDSKE PESMI 3. a, 4. a in 5. a</vt:lpstr>
      <vt:lpstr>LJUDSKE PESMI 6. a</vt:lpstr>
      <vt:lpstr>GOSPODINJSKA DELAVNICA 7. a, 8. a in 9. a</vt:lpstr>
      <vt:lpstr>LITERARNA DELAVNICA 7. a, 8. a in 9. a</vt:lpstr>
      <vt:lpstr>LIKOVNA DELAVNICA 7. a, 8. a in 9. a</vt:lpstr>
      <vt:lpstr>GEOGRAFSKA DELAVNICA 7. a, 8. a in 9. a</vt:lpstr>
      <vt:lpstr> Povejte mladim, da je svet lep. In da je vredno za sabo pustiti sled. Dobro, dostojanstveno sled. Irena Vide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UNESCO- v  projekt SKUPAJ Z NAMI:</dc:title>
  <dc:creator>Metka Beber</dc:creator>
  <cp:lastModifiedBy>Metka Beber</cp:lastModifiedBy>
  <cp:revision>15</cp:revision>
  <dcterms:created xsi:type="dcterms:W3CDTF">2023-01-08T17:11:29Z</dcterms:created>
  <dcterms:modified xsi:type="dcterms:W3CDTF">2023-06-28T18:49:27Z</dcterms:modified>
</cp:coreProperties>
</file>