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o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o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C0A0-56B3-407C-8BF5-06813C3EE660}" type="datetimeFigureOut">
              <a:rPr lang="sl-SI" smtClean="0"/>
              <a:pPr/>
              <a:t>24. 05. 2017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A4C315-8C46-4B6A-BBBE-144EC702A8B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C0A0-56B3-407C-8BF5-06813C3EE660}" type="datetimeFigureOut">
              <a:rPr lang="sl-SI" smtClean="0"/>
              <a:pPr/>
              <a:t>24. 05. 2017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315-8C46-4B6A-BBBE-144EC702A8B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C0A0-56B3-407C-8BF5-06813C3EE660}" type="datetimeFigureOut">
              <a:rPr lang="sl-SI" smtClean="0"/>
              <a:pPr/>
              <a:t>24. 05. 2017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315-8C46-4B6A-BBBE-144EC702A8B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C0A0-56B3-407C-8BF5-06813C3EE660}" type="datetimeFigureOut">
              <a:rPr lang="sl-SI" smtClean="0"/>
              <a:pPr/>
              <a:t>24. 05. 2017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315-8C46-4B6A-BBBE-144EC702A8B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o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C0A0-56B3-407C-8BF5-06813C3EE660}" type="datetimeFigureOut">
              <a:rPr lang="sl-SI" smtClean="0"/>
              <a:pPr/>
              <a:t>24. 05. 2017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Pravoko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A4C315-8C46-4B6A-BBBE-144EC702A8B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C0A0-56B3-407C-8BF5-06813C3EE660}" type="datetimeFigureOut">
              <a:rPr lang="sl-SI" smtClean="0"/>
              <a:pPr/>
              <a:t>24. 05. 2017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315-8C46-4B6A-BBBE-144EC702A8B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C0A0-56B3-407C-8BF5-06813C3EE660}" type="datetimeFigureOut">
              <a:rPr lang="sl-SI" smtClean="0"/>
              <a:pPr/>
              <a:t>24. 05. 2017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315-8C46-4B6A-BBBE-144EC702A8B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C0A0-56B3-407C-8BF5-06813C3EE660}" type="datetimeFigureOut">
              <a:rPr lang="sl-SI" smtClean="0"/>
              <a:pPr/>
              <a:t>24. 05. 2017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315-8C46-4B6A-BBBE-144EC702A8B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C0A0-56B3-407C-8BF5-06813C3EE660}" type="datetimeFigureOut">
              <a:rPr lang="sl-SI" smtClean="0"/>
              <a:pPr/>
              <a:t>24. 05. 2017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315-8C46-4B6A-BBBE-144EC702A8B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o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C0A0-56B3-407C-8BF5-06813C3EE660}" type="datetimeFigureOut">
              <a:rPr lang="sl-SI" smtClean="0"/>
              <a:pPr/>
              <a:t>24. 05. 2017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C315-8C46-4B6A-BBBE-144EC702A8B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C0A0-56B3-407C-8BF5-06813C3EE660}" type="datetimeFigureOut">
              <a:rPr lang="sl-SI" smtClean="0"/>
              <a:pPr/>
              <a:t>24. 05. 2017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A4C315-8C46-4B6A-BBBE-144EC702A8B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o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7BC0A0-56B3-407C-8BF5-06813C3EE660}" type="datetimeFigureOut">
              <a:rPr lang="sl-SI" smtClean="0"/>
              <a:pPr/>
              <a:t>24. 05. 2017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A4C315-8C46-4B6A-BBBE-144EC702A8B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532856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Benjamin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Jager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6.a</a:t>
            </a:r>
          </a:p>
          <a:p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Predmet: z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godovina</a:t>
            </a:r>
            <a:endParaRPr lang="sl-S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Učiteljica: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nica Šuster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ZGODOVINA </a:t>
            </a:r>
            <a:r>
              <a:rPr lang="en-GB" dirty="0" smtClean="0"/>
              <a:t>PRI NAS DOMA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scontent-fra3-1.xx.fbcdn.net/v/t34.0-12/14958363_1799801120294287_1760346699_n.jpg?oh=8744f068c8ebb1fd085a0db989e389ff&amp;oe=58229DF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025" y="-1323528"/>
            <a:ext cx="9235025" cy="12313368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1"/>
                </a:solidFill>
              </a:rPr>
              <a:t>Vojna Knjižica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l-SI" sz="3200" dirty="0" smtClean="0"/>
          </a:p>
          <a:p>
            <a:pPr>
              <a:buNone/>
            </a:pPr>
            <a:r>
              <a:rPr lang="sl-SI" sz="3200" dirty="0" smtClean="0"/>
              <a:t>-Vincenc</a:t>
            </a:r>
          </a:p>
          <a:p>
            <a:pPr>
              <a:buNone/>
            </a:pPr>
            <a:r>
              <a:rPr lang="sl-SI" sz="3200" dirty="0" smtClean="0"/>
              <a:t>-Iz leta 1948</a:t>
            </a: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content-fra3-1.xx.fbcdn.net/v/t34.0-12/14962285_1799801603627572_2145860262_n.jpg?oh=9d17d2a8e594ded42bd073e901c0982e&amp;oe=58227B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9086" y="0"/>
            <a:ext cx="9793086" cy="734481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Lonec za kuhanje mleka in žgancev</a:t>
            </a:r>
            <a:br>
              <a:rPr lang="sl-SI" dirty="0" smtClean="0">
                <a:solidFill>
                  <a:schemeClr val="tx1"/>
                </a:solidFill>
              </a:rPr>
            </a:br>
            <a:r>
              <a:rPr lang="sl-SI" dirty="0" smtClean="0">
                <a:solidFill>
                  <a:schemeClr val="tx1"/>
                </a:solidFill>
              </a:rPr>
              <a:t>v krušni peči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3200" dirty="0" smtClean="0"/>
              <a:t>-Zg. Senarska 28</a:t>
            </a:r>
          </a:p>
          <a:p>
            <a:pPr>
              <a:buNone/>
            </a:pPr>
            <a:r>
              <a:rPr lang="sl-SI" sz="3200" dirty="0" smtClean="0"/>
              <a:t>-Katarina Dobaja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fra3-1.xx.fbcdn.net/v/t34.0-12/14937953_1799888293618903_860075666_n.jpg?oh=ad7c198f3c99bee668ae822a4e0fdb19&amp;oe=582279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979712"/>
            <a:ext cx="9145016" cy="1219335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FF00"/>
                </a:solidFill>
              </a:rPr>
              <a:t>Mlinček za kavo</a:t>
            </a:r>
            <a:endParaRPr lang="sl-SI" dirty="0">
              <a:solidFill>
                <a:srgbClr val="FFFF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sz="3200" dirty="0" smtClean="0">
                <a:solidFill>
                  <a:srgbClr val="FFFF00"/>
                </a:solidFill>
              </a:rPr>
              <a:t>-Mletje kave</a:t>
            </a:r>
          </a:p>
          <a:p>
            <a:pPr>
              <a:buNone/>
            </a:pPr>
            <a:r>
              <a:rPr lang="sl-SI" sz="3200" dirty="0" smtClean="0">
                <a:solidFill>
                  <a:srgbClr val="FFFF00"/>
                </a:solidFill>
              </a:rPr>
              <a:t>-Mletje sladkorja</a:t>
            </a:r>
          </a:p>
          <a:p>
            <a:pPr>
              <a:buNone/>
            </a:pPr>
            <a:endParaRPr lang="sl-SI" sz="32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sl-SI" sz="3200" dirty="0" smtClean="0">
                <a:solidFill>
                  <a:srgbClr val="FFFF00"/>
                </a:solidFill>
              </a:rPr>
              <a:t>-Zg. Senarska 28</a:t>
            </a:r>
          </a:p>
          <a:p>
            <a:pPr>
              <a:buNone/>
            </a:pPr>
            <a:r>
              <a:rPr lang="sl-SI" sz="3200" dirty="0" smtClean="0">
                <a:solidFill>
                  <a:srgbClr val="FFFF00"/>
                </a:solidFill>
              </a:rPr>
              <a:t>-Katarina Dobaja</a:t>
            </a:r>
            <a:endParaRPr lang="sl-SI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fra3-1.xx.fbcdn.net/v/t34.0-12/14997287_1799802320294167_1074501519_n.jpg?oh=160ac4fdd5b7a10d0c0432ec9997cfab&amp;oe=582394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324528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-531440"/>
            <a:ext cx="7978080" cy="1949078"/>
          </a:xfrm>
        </p:spPr>
        <p:txBody>
          <a:bodyPr>
            <a:normAutofit/>
          </a:bodyPr>
          <a:lstStyle/>
          <a:p>
            <a:r>
              <a:rPr lang="en-GB" sz="6000" dirty="0" err="1" smtClean="0">
                <a:solidFill>
                  <a:schemeClr val="tx1"/>
                </a:solidFill>
              </a:rPr>
              <a:t>Denar</a:t>
            </a:r>
            <a:endParaRPr lang="sl-SI" sz="6000" dirty="0">
              <a:solidFill>
                <a:schemeClr val="tx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914400" y="3429000"/>
            <a:ext cx="7772400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3200" dirty="0" smtClean="0"/>
              <a:t>-Dinar</a:t>
            </a:r>
          </a:p>
          <a:p>
            <a:pPr>
              <a:buNone/>
            </a:pPr>
            <a:r>
              <a:rPr lang="sl-SI" sz="3200" dirty="0" smtClean="0"/>
              <a:t>-1000= Domač vzdevek Kombajn</a:t>
            </a:r>
          </a:p>
          <a:p>
            <a:pPr>
              <a:buNone/>
            </a:pPr>
            <a:r>
              <a:rPr lang="sl-SI" sz="3200" dirty="0" smtClean="0"/>
              <a:t>-5000= Domač vzdevek Tito</a:t>
            </a:r>
          </a:p>
          <a:p>
            <a:pPr>
              <a:buNone/>
            </a:pPr>
            <a:r>
              <a:rPr lang="sl-SI" sz="3200" dirty="0" smtClean="0"/>
              <a:t>-Zg. Senarska 28</a:t>
            </a:r>
          </a:p>
          <a:p>
            <a:pPr>
              <a:buNone/>
            </a:pPr>
            <a:endParaRPr lang="sl-SI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scontent-fra3-1.xx.fbcdn.net/v/t34.0-12/14958492_1799802240294175_304621611_n.jpg?oh=ef8899a872a777f2c4b1d36141af4311&amp;oe=5823951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1"/>
                </a:solidFill>
              </a:rPr>
              <a:t>Državljanska izkaznica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sz="3200" dirty="0" smtClean="0"/>
              <a:t>-Poroka</a:t>
            </a:r>
          </a:p>
          <a:p>
            <a:pPr>
              <a:buNone/>
            </a:pPr>
            <a:r>
              <a:rPr lang="sl-SI" sz="3200" dirty="0" smtClean="0"/>
              <a:t>-Zg. Senarska 28</a:t>
            </a:r>
          </a:p>
          <a:p>
            <a:pPr>
              <a:buNone/>
            </a:pPr>
            <a:r>
              <a:rPr lang="sl-SI" sz="3200" dirty="0" smtClean="0"/>
              <a:t>-Ploj Marija</a:t>
            </a:r>
          </a:p>
          <a:p>
            <a:pPr>
              <a:buNone/>
            </a:pPr>
            <a:r>
              <a:rPr lang="sl-SI" sz="3200" dirty="0" smtClean="0"/>
              <a:t>-Ploj Vincenc</a:t>
            </a:r>
          </a:p>
          <a:p>
            <a:pPr>
              <a:buNone/>
            </a:pPr>
            <a:r>
              <a:rPr lang="sl-SI" sz="3200" dirty="0" smtClean="0"/>
              <a:t>-Iz leta 1955</a:t>
            </a: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scontent-fra3-1.xx.fbcdn.net/v/t34.0-12/14958705_1799802103627522_1937919284_n.jpg?oh=416f06af713297eb4f76ec2003722d86&amp;oe=5823B2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Rojstni in </a:t>
            </a:r>
            <a:br>
              <a:rPr lang="sl-SI" dirty="0" smtClean="0">
                <a:solidFill>
                  <a:schemeClr val="tx1"/>
                </a:solidFill>
              </a:rPr>
            </a:br>
            <a:r>
              <a:rPr lang="sl-SI" dirty="0" smtClean="0">
                <a:solidFill>
                  <a:schemeClr val="tx1"/>
                </a:solidFill>
              </a:rPr>
              <a:t>krstni list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293752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3200" dirty="0" smtClean="0"/>
              <a:t>-Osebni podatki</a:t>
            </a:r>
          </a:p>
          <a:p>
            <a:pPr>
              <a:buNone/>
            </a:pPr>
            <a:r>
              <a:rPr lang="sl-SI" sz="3200" dirty="0" smtClean="0"/>
              <a:t>-Krst</a:t>
            </a:r>
          </a:p>
          <a:p>
            <a:pPr>
              <a:buNone/>
            </a:pPr>
            <a:r>
              <a:rPr lang="sl-SI" sz="3200" dirty="0" smtClean="0"/>
              <a:t>-Zg. Senarska 28</a:t>
            </a:r>
          </a:p>
          <a:p>
            <a:pPr>
              <a:buNone/>
            </a:pPr>
            <a:r>
              <a:rPr lang="sl-SI" sz="3200" dirty="0" smtClean="0"/>
              <a:t>-Vincenc</a:t>
            </a:r>
          </a:p>
          <a:p>
            <a:pPr>
              <a:buNone/>
            </a:pPr>
            <a:r>
              <a:rPr lang="sl-SI" sz="3200" dirty="0" smtClean="0"/>
              <a:t>-Iz leta 1929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scontent-fra3-1.xx.fbcdn.net/v/t34.0-12/14996404_1799802086960857_1082969715_n.jpg?oh=bd387a240e2f130cebf500245c55cb1d&amp;oe=58229EE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10146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 </a:t>
            </a:r>
            <a:r>
              <a:rPr lang="sl-SI" dirty="0" smtClean="0">
                <a:solidFill>
                  <a:schemeClr val="tx1"/>
                </a:solidFill>
              </a:rPr>
              <a:t>KOLEDAR </a:t>
            </a:r>
            <a:br>
              <a:rPr lang="sl-SI" dirty="0" smtClean="0">
                <a:solidFill>
                  <a:schemeClr val="tx1"/>
                </a:solidFill>
              </a:rPr>
            </a:br>
            <a:r>
              <a:rPr lang="sl-SI" sz="3200" dirty="0" smtClean="0">
                <a:solidFill>
                  <a:schemeClr val="tx1"/>
                </a:solidFill>
              </a:rPr>
              <a:t>SLOVENSKEGA</a:t>
            </a:r>
            <a:br>
              <a:rPr lang="sl-SI" sz="3200" dirty="0" smtClean="0">
                <a:solidFill>
                  <a:schemeClr val="tx1"/>
                </a:solidFill>
              </a:rPr>
            </a:br>
            <a:r>
              <a:rPr lang="sl-SI" sz="3200" dirty="0" smtClean="0">
                <a:solidFill>
                  <a:schemeClr val="tx1"/>
                </a:solidFill>
              </a:rPr>
              <a:t> GOSPODARJA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34064" cy="4572000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-Pravila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-Vincenc</a:t>
            </a:r>
          </a:p>
          <a:p>
            <a:pPr>
              <a:buNone/>
            </a:pPr>
            <a:r>
              <a:rPr lang="sl-SI" dirty="0" smtClean="0"/>
              <a:t>-Zg. Senarska 28</a:t>
            </a:r>
          </a:p>
          <a:p>
            <a:pPr>
              <a:buNone/>
            </a:pPr>
            <a:r>
              <a:rPr lang="sl-SI" dirty="0" smtClean="0"/>
              <a:t>-Iz leta 1939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scontent-fra3-1.xx.fbcdn.net/v/t34.0-12/14971218_1799801993627533_1853070204_n.jpg?oh=1661b7a1fe85d50b3a994967d57269c0&amp;oe=5822A8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1"/>
                </a:solidFill>
              </a:rPr>
              <a:t>Strojček Za striženje las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-Striženje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-Zg. Senarska 28</a:t>
            </a:r>
          </a:p>
          <a:p>
            <a:pPr>
              <a:buNone/>
            </a:pPr>
            <a:r>
              <a:rPr lang="sl-SI" dirty="0" smtClean="0"/>
              <a:t>-Katarina Dobaja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scontent-fra3-1.xx.fbcdn.net/v/t34.0-12/14958317_1799801896960876_617311319_n.jpg?oh=62f51dacee68fcc92767e6c0be2da6f6&amp;oe=58238D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400" dirty="0" smtClean="0">
                <a:solidFill>
                  <a:srgbClr val="FFFF00"/>
                </a:solidFill>
              </a:rPr>
              <a:t>Slovenski čebelar</a:t>
            </a:r>
            <a:endParaRPr lang="sl-SI" sz="5400" dirty="0">
              <a:solidFill>
                <a:srgbClr val="FFFF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sz="3200" dirty="0" smtClean="0">
                <a:solidFill>
                  <a:srgbClr val="FFFF00"/>
                </a:solidFill>
              </a:rPr>
              <a:t>-Berilo o pravilih</a:t>
            </a:r>
          </a:p>
          <a:p>
            <a:pPr>
              <a:buNone/>
            </a:pPr>
            <a:endParaRPr lang="sl-SI" sz="32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sl-SI" sz="3200" dirty="0" smtClean="0">
                <a:solidFill>
                  <a:srgbClr val="FFFF00"/>
                </a:solidFill>
              </a:rPr>
              <a:t>-Zg. Senarska 28</a:t>
            </a:r>
          </a:p>
          <a:p>
            <a:pPr>
              <a:buNone/>
            </a:pPr>
            <a:r>
              <a:rPr lang="sl-SI" sz="3200" dirty="0" smtClean="0">
                <a:solidFill>
                  <a:srgbClr val="FFFF00"/>
                </a:solidFill>
              </a:rPr>
              <a:t>-Vincenc</a:t>
            </a:r>
          </a:p>
          <a:p>
            <a:pPr>
              <a:buNone/>
            </a:pPr>
            <a:r>
              <a:rPr lang="sl-SI" sz="3200" dirty="0" smtClean="0">
                <a:solidFill>
                  <a:srgbClr val="FFFF00"/>
                </a:solidFill>
              </a:rPr>
              <a:t>-Iz leta 1917</a:t>
            </a:r>
            <a:endParaRPr lang="sl-SI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scontent-fra3-1.xx.fbcdn.net/v/t34.0-12/14971243_1799801766960889_1484854234_n.jpg?oh=c8485d464fee60dbeddcd9a05617a65b&amp;oe=58229A3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1"/>
                </a:solidFill>
              </a:rPr>
              <a:t>Štampiljka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sz="3200" dirty="0" smtClean="0"/>
              <a:t>-</a:t>
            </a:r>
            <a:r>
              <a:rPr lang="sl-SI" sz="3200" dirty="0" err="1" smtClean="0"/>
              <a:t>štemplanje</a:t>
            </a:r>
            <a:r>
              <a:rPr lang="sl-SI" sz="3200" dirty="0" smtClean="0"/>
              <a:t> dokumentov</a:t>
            </a:r>
          </a:p>
          <a:p>
            <a:pPr>
              <a:buNone/>
            </a:pPr>
            <a:r>
              <a:rPr lang="sl-SI" sz="3200" dirty="0" smtClean="0"/>
              <a:t>-</a:t>
            </a:r>
            <a:r>
              <a:rPr lang="sl-SI" sz="3200" dirty="0" err="1" smtClean="0"/>
              <a:t>uporablajala</a:t>
            </a:r>
            <a:r>
              <a:rPr lang="sl-SI" sz="3200" dirty="0" smtClean="0"/>
              <a:t> zveza dekliških krožkov</a:t>
            </a:r>
          </a:p>
          <a:p>
            <a:pPr>
              <a:buNone/>
            </a:pPr>
            <a:endParaRPr lang="sl-SI" sz="3200" dirty="0" smtClean="0"/>
          </a:p>
          <a:p>
            <a:pPr>
              <a:buNone/>
            </a:pPr>
            <a:r>
              <a:rPr lang="sl-SI" sz="3200" dirty="0" smtClean="0"/>
              <a:t>-Zg. Senarska 28</a:t>
            </a:r>
          </a:p>
          <a:p>
            <a:pPr>
              <a:buNone/>
            </a:pPr>
            <a:r>
              <a:rPr lang="sl-SI" sz="3200" dirty="0" smtClean="0"/>
              <a:t>-</a:t>
            </a:r>
            <a:r>
              <a:rPr lang="sl-SI" sz="3200" dirty="0" err="1" smtClean="0"/>
              <a:t>Cartl</a:t>
            </a:r>
            <a:r>
              <a:rPr lang="sl-SI" sz="3200" dirty="0" smtClean="0"/>
              <a:t> Marija</a:t>
            </a:r>
          </a:p>
          <a:p>
            <a:pPr>
              <a:buNone/>
            </a:pP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scontent-fra3-1.xx.fbcdn.net/v/t34.0-12/14961452_1799801353627597_1955296897_n.jpg?oh=fafb31d281130c2865feba2ab2c2a53b&amp;oe=582299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7664"/>
            <a:ext cx="9144000" cy="12313368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Križev pot v </a:t>
            </a:r>
            <a:br>
              <a:rPr lang="sl-SI" dirty="0" smtClean="0">
                <a:solidFill>
                  <a:schemeClr val="tx1"/>
                </a:solidFill>
              </a:rPr>
            </a:br>
            <a:r>
              <a:rPr lang="sl-SI" dirty="0" smtClean="0">
                <a:solidFill>
                  <a:schemeClr val="tx1"/>
                </a:solidFill>
              </a:rPr>
              <a:t>steklenici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-Znotraj vse postaje križevega pota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-Zg. Senarska 28</a:t>
            </a:r>
          </a:p>
          <a:p>
            <a:pPr>
              <a:buNone/>
            </a:pPr>
            <a:r>
              <a:rPr lang="sl-SI" dirty="0" smtClean="0"/>
              <a:t>- Miroslav Jager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slovni izid">
  <a:themeElements>
    <a:clrScheme name="Poslovni izi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oslovni izi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slovni izi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</TotalTime>
  <Words>192</Words>
  <Application>Microsoft Office PowerPoint</Application>
  <PresentationFormat>Diaprojekcija na zaslonu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7" baseType="lpstr">
      <vt:lpstr>Arial</vt:lpstr>
      <vt:lpstr>Franklin Gothic Book</vt:lpstr>
      <vt:lpstr>Perpetua</vt:lpstr>
      <vt:lpstr>Wingdings 2</vt:lpstr>
      <vt:lpstr>Poslovni izid</vt:lpstr>
      <vt:lpstr>ZGODOVINA PRI NAS DOMA</vt:lpstr>
      <vt:lpstr>Denar</vt:lpstr>
      <vt:lpstr>Državljanska izkaznica</vt:lpstr>
      <vt:lpstr>Rojstni in  krstni list</vt:lpstr>
      <vt:lpstr> KOLEDAR  SLOVENSKEGA  GOSPODARJA</vt:lpstr>
      <vt:lpstr>Strojček Za striženje las</vt:lpstr>
      <vt:lpstr>Slovenski čebelar</vt:lpstr>
      <vt:lpstr>Štampiljka</vt:lpstr>
      <vt:lpstr>Križev pot v  steklenici</vt:lpstr>
      <vt:lpstr>Vojna Knjižica</vt:lpstr>
      <vt:lpstr>Lonec za kuhanje mleka in žgancev v krušni peči</vt:lpstr>
      <vt:lpstr>Mlinček za kavo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STARE STVARI PRINAS DOMA</dc:title>
  <dc:creator>Anja</dc:creator>
  <cp:lastModifiedBy>Anica</cp:lastModifiedBy>
  <cp:revision>11</cp:revision>
  <dcterms:created xsi:type="dcterms:W3CDTF">2016-11-07T15:16:57Z</dcterms:created>
  <dcterms:modified xsi:type="dcterms:W3CDTF">2017-05-24T06:52:12Z</dcterms:modified>
</cp:coreProperties>
</file>