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68" r:id="rId3"/>
    <p:sldId id="258" r:id="rId4"/>
    <p:sldId id="274" r:id="rId5"/>
    <p:sldId id="267" r:id="rId6"/>
    <p:sldId id="264" r:id="rId7"/>
    <p:sldId id="265" r:id="rId8"/>
    <p:sldId id="266" r:id="rId9"/>
    <p:sldId id="275" r:id="rId10"/>
    <p:sldId id="269" r:id="rId11"/>
    <p:sldId id="276" r:id="rId12"/>
    <p:sldId id="277" r:id="rId13"/>
    <p:sldId id="270" r:id="rId14"/>
    <p:sldId id="271" r:id="rId15"/>
    <p:sldId id="278" r:id="rId16"/>
    <p:sldId id="263" r:id="rId17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6437" autoAdjust="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9622F0E-5EBF-4C54-A857-46163EE6C5DD}" type="datetime1">
              <a:rPr lang="sl-SI" smtClean="0"/>
              <a:t>26. 01. 2017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sl-SI" smtClean="0"/>
              <a:pPr algn="r"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0751185-78FF-4C0C-A006-53B81441B6E6}" type="datetime1">
              <a:rPr lang="sl-SI" smtClean="0"/>
              <a:pPr/>
              <a:t>26. 01. 2017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 smtClean="0"/>
              <a:t>Kliknite, če želite urediti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8DC57A8-AE18-4654-B6AF-04B3577165BE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49663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16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834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5120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2245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5788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00905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82897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55168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10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9635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sl-SI" smtClean="0"/>
              <a:pPr algn="r"/>
              <a:t>13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988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sl-SI" smtClean="0"/>
              <a:t>Kliknite, da uredite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grpSp>
        <p:nvGrpSpPr>
          <p:cNvPr id="84" name="Skupin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očn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6" name="Prostoročn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7" name="Prostoročn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8" name="Prostoročn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9" name="Prostoročn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0" name="Prostoročn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1" name="Prostoročn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2" name="Prostoročn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3" name="Prostoročn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4" name="Prostoročn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5" name="Prostoročn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6" name="Prostoročn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97" name="Označba mesta za sliko 33" descr="Prazna označba mesta za dodajanje slike. Kliknite označbo mesta in izberite sliko, ki jo želite doda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grpSp>
        <p:nvGrpSpPr>
          <p:cNvPr id="98" name="Skupin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očn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0" name="Prostoročn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1" name="Prostoročn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2" name="Prostoročn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3" name="Prostoročn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4" name="Prostoročn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5" name="Prostoročn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6" name="Prostoročn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7" name="Prostoročn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8" name="Prostoročn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9" name="Prostoročn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0" name="Prostoročn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11" name="Označba mesta za sliko 33" descr="Prazna označba mesta za dodajanje slike. Kliknite označbo mesta in izberite sliko, ki jo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grpSp>
        <p:nvGrpSpPr>
          <p:cNvPr id="112" name="Skupin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očn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4" name="Prostoročn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5" name="Prostoročn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6" name="Prostoročn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7" name="Prostoročn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8" name="Prostoročn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9" name="Prostoročn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0" name="Prostoročn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1" name="Prostoročn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2" name="Prostoročn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3" name="Prostoročn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4" name="Prostoročn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125" name="Označba mesta za sliko 33" descr="Prazna označba mesta za dodajanje slike. Kliknite označbo mesta in izberite sliko, ki jo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26" name="Označba mesta besedila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8" name="Označba mesta za številko diapoz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7" name="Označba mesta za nogo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1A23FE-A78D-42BC-8DDA-CBC8173BB8EB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CAE8574A-1581-446C-9A92-04B69B00E85B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grpSp>
        <p:nvGrpSpPr>
          <p:cNvPr id="8" name="Skupin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Prostoročn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" name="Prostoročn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Prostoročn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sp>
            <p:nvSpPr>
              <p:cNvPr id="21" name="Prostoročn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</p:grpSp>
        <p:sp>
          <p:nvSpPr>
            <p:cNvPr id="12" name="Prostoročn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" name="Prostoročn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" name="Prostoročn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" name="Prostoročn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" name="Prostoročn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" name="Prostoročn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" name="Prostoročn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" name="Prostoročn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BBE610-0999-4385-AAF3-B9843204F384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AE359E3-622E-430B-9B61-7CBC345F835A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06A276B-7855-415A-B2D3-F914F38CC3A5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01EEB39-B4B6-4244-9EE4-C9D332B963FB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517EB56-5AD3-499A-8093-119EAC03008E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FFF5A6F-5018-4937-8A16-B5C401586F83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DDB4C63-E932-4B33-BBDB-CA16CCD499B7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2DF544-3453-48E8-B9B7-605ED4FCF52F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sliki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grpSp>
        <p:nvGrpSpPr>
          <p:cNvPr id="9" name="Skupin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očn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" name="Prostoročn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" name="Prostoročn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" name="Prostoročn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" name="Prostoročn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5" name="Prostoročn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" name="Prostoročn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7" name="Prostoročn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" name="Prostoročn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" name="Prostoročn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0" name="Prostoročn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" name="Prostoročn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36" name="Označba mesta za sliko 33" descr="Prazna označba mesta za dodajanje slike. Kliknite označbo mesta in izberite sliko, ki jo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39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očn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" name="Prostoročn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" name="Prostoročn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" name="Prostoročn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" name="Prostoročn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" name="Prostoročn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" name="Prostoročn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" name="Prostoročn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" name="Prostoročn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" name="Prostoročn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" name="Prostoročn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" name="Prostoročn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37" name="Označba mesta za sliko 33" descr="Prazna označba mesta za dodajanje slike. Kliknite označbo mesta in izberite sliko, ki jo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40" name="Označba mesta besedila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8" name="Označba mesta za številko diapoz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7" name="Označba mesta za nogo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9872EE7-3B82-4006-A2B1-B85958DA5DE3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očn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4" name="Prostoročn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5" name="Prostoročn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6" name="Prostoročn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7" name="Prostoročn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8" name="Prostoročn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9" name="Prostoročn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0" name="Prostoročn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1" name="Prostoročn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2" name="Prostoročn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3" name="Prostoročn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4" name="Prostoročn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79" name="Označba mesta za sliko 33" descr="Prazna označba mesta za dodajanje slike. Kliknite označbo mesta in izberite sliko, ki jo želite doda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81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grpSp>
        <p:nvGrpSpPr>
          <p:cNvPr id="84" name="Skupin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očn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6" name="Prostoročn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7" name="Prostoročn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8" name="Prostoročn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9" name="Prostoročn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0" name="Prostoročn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1" name="Prostoročn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2" name="Prostoročn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3" name="Prostoročn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4" name="Prostoročn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5" name="Prostoročn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6" name="Prostoročn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78" name="Označba mesta za sliko 33" descr="Prazna označba mesta za dodajanje slike. Kliknite označbo mesta in izberite sliko, ki jo želite doda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82" name="Označba mesta besedila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grpSp>
        <p:nvGrpSpPr>
          <p:cNvPr id="97" name="Skupin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očn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9" name="Prostoročn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0" name="Prostoročn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1" name="Prostoročn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2" name="Prostoročn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3" name="Prostoročn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4" name="Prostoročn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5" name="Prostoročn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6" name="Prostoročn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7" name="Prostoročn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8" name="Prostoročn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9" name="Prostoročn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80" name="Označba mesta za sliko 33" descr="Prazna označba mesta za dodajanje slike. Kliknite označbo mesta in izberite sliko, ki jo želite doda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83" name="Označba mesta besedila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8" name="Označba mesta za številko diapoz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7" name="Označba mesta za nogo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6" name="Označba mesta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6DA6906-57DB-414B-8CCE-051877692E98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dirty="0" smtClean="0"/>
              <a:t>Uredite sloge besedila matrice</a:t>
            </a:r>
          </a:p>
          <a:p>
            <a:pPr lvl="1" rtl="0"/>
            <a:r>
              <a:rPr lang="sl-SI" dirty="0" smtClean="0"/>
              <a:t>Druga raven</a:t>
            </a:r>
          </a:p>
          <a:p>
            <a:pPr lvl="2" rtl="0"/>
            <a:r>
              <a:rPr lang="sl-SI" dirty="0" smtClean="0"/>
              <a:t>Tretja raven</a:t>
            </a:r>
          </a:p>
          <a:p>
            <a:pPr lvl="3" rtl="0"/>
            <a:r>
              <a:rPr lang="sl-SI" dirty="0" smtClean="0"/>
              <a:t>Četrta raven</a:t>
            </a:r>
          </a:p>
          <a:p>
            <a:pPr lvl="4" rtl="0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2397FF3F-A123-44A6-9B07-ADEE82E85D11}" type="datetime1">
              <a:rPr lang="sl-SI" smtClean="0"/>
              <a:pPr/>
              <a:t>26. 01. 2017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sl-SI" b="1" dirty="0" smtClean="0"/>
              <a:t>SREČANJE VRSTNIŠKIH MEDIATORJEV 2017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r>
              <a:rPr lang="sl-SI" dirty="0" smtClean="0"/>
              <a:t>OŠ MIKLAVŽ NA DRAVSKEM POLJU</a:t>
            </a:r>
          </a:p>
          <a:p>
            <a:pPr algn="ctr" rtl="0"/>
            <a:r>
              <a:rPr lang="sl-SI" dirty="0" smtClean="0"/>
              <a:t>19. 1. 2017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sl-SI" sz="3600" b="1" dirty="0" smtClean="0"/>
              <a:t>Delo po skupinah</a:t>
            </a:r>
            <a:endParaRPr lang="sl-SI" sz="3600" b="1" dirty="0"/>
          </a:p>
        </p:txBody>
      </p:sp>
      <p:pic>
        <p:nvPicPr>
          <p:cNvPr id="4" name="Označba mesta slike 3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1667"/>
          <a:stretch>
            <a:fillRect/>
          </a:stretch>
        </p:blipFill>
        <p:spPr>
          <a:xfrm>
            <a:off x="5670134" y="2484992"/>
            <a:ext cx="2746658" cy="2246789"/>
          </a:xfrm>
        </p:spPr>
      </p:pic>
      <p:pic>
        <p:nvPicPr>
          <p:cNvPr id="2" name="Označba mesta slike 1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r="6703"/>
          <a:stretch>
            <a:fillRect/>
          </a:stretch>
        </p:blipFill>
        <p:spPr/>
      </p:pic>
      <p:pic>
        <p:nvPicPr>
          <p:cNvPr id="5" name="Označba mesta slike 4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r="6733"/>
          <a:stretch>
            <a:fillRect/>
          </a:stretch>
        </p:blipFill>
        <p:spPr>
          <a:xfrm>
            <a:off x="8586702" y="2484992"/>
            <a:ext cx="3605298" cy="2777571"/>
          </a:xfrm>
        </p:spPr>
      </p:pic>
      <p:sp>
        <p:nvSpPr>
          <p:cNvPr id="10" name="Označba mesta za besedilo 9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239">
            <a:off x="517953" y="1275794"/>
            <a:ext cx="4914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" name="Označba mesta slike 7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1667"/>
          <a:stretch>
            <a:fillRect/>
          </a:stretch>
        </p:blipFill>
        <p:spPr/>
      </p:pic>
      <p:pic>
        <p:nvPicPr>
          <p:cNvPr id="7" name="Označba mesta slike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r="6703"/>
          <a:stretch>
            <a:fillRect/>
          </a:stretch>
        </p:blipFill>
        <p:spPr/>
      </p:pic>
      <p:pic>
        <p:nvPicPr>
          <p:cNvPr id="9" name="Označba mesta slike 8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r="6703"/>
          <a:stretch>
            <a:fillRect/>
          </a:stretch>
        </p:blipFill>
        <p:spPr>
          <a:xfrm>
            <a:off x="4937197" y="3110250"/>
            <a:ext cx="4212532" cy="3244278"/>
          </a:xfrm>
        </p:spPr>
      </p:pic>
      <p:sp>
        <p:nvSpPr>
          <p:cNvPr id="6" name="Označba mesta besedila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40" y="416220"/>
            <a:ext cx="2654348" cy="176956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9028">
            <a:off x="8725884" y="2230981"/>
            <a:ext cx="333756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Označba mesta slike 7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1667"/>
          <a:stretch>
            <a:fillRect/>
          </a:stretch>
        </p:blipFill>
        <p:spPr/>
      </p:pic>
      <p:pic>
        <p:nvPicPr>
          <p:cNvPr id="9" name="Označba mesta slike 8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r="6703"/>
          <a:stretch>
            <a:fillRect/>
          </a:stretch>
        </p:blipFill>
        <p:spPr/>
      </p:pic>
      <p:pic>
        <p:nvPicPr>
          <p:cNvPr id="7" name="Označba mesta slike 6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r="6703"/>
          <a:stretch>
            <a:fillRect/>
          </a:stretch>
        </p:blipFill>
        <p:spPr/>
      </p:pic>
      <p:sp>
        <p:nvSpPr>
          <p:cNvPr id="6" name="Označba mesta besedila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6744">
            <a:off x="8960031" y="1920143"/>
            <a:ext cx="3045581" cy="20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98" y="3514302"/>
            <a:ext cx="3643947" cy="2429298"/>
          </a:xfr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2" y="1036320"/>
            <a:ext cx="7178040" cy="478536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90" y="397692"/>
            <a:ext cx="4546962" cy="30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96" y="263298"/>
            <a:ext cx="4428310" cy="2952206"/>
          </a:xfr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98" y="3429000"/>
            <a:ext cx="4745941" cy="316396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1" y="252660"/>
            <a:ext cx="6387740" cy="425849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35" y="3927411"/>
            <a:ext cx="3998323" cy="26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 smtClean="0"/>
              <a:t>PREDSTAVITEV SKUPIN IN ZAKLJUČNI PINGVINOV PLES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8" y="1423851"/>
            <a:ext cx="7053944" cy="4702629"/>
          </a:xfr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32" y="3433467"/>
            <a:ext cx="4003766" cy="26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sl-SI" dirty="0" smtClean="0"/>
              <a:t>SPREMEMBE SE PRIČNEJO ZNOTRAJ NAS…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…HVALA ZA UDELEŽBO IN </a:t>
            </a:r>
            <a:r>
              <a:rPr lang="sl-SI" smtClean="0"/>
              <a:t>TVOJ DOPRINOS </a:t>
            </a:r>
            <a:r>
              <a:rPr lang="sl-SI" dirty="0" smtClean="0"/>
              <a:t>K BOLJŠEMU ŽIVLJENJU.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pic>
        <p:nvPicPr>
          <p:cNvPr id="2" name="Označba mesta slike 1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r="17410"/>
          <a:stretch>
            <a:fillRect/>
          </a:stretch>
        </p:blipFill>
        <p:spPr/>
      </p:pic>
      <p:sp>
        <p:nvSpPr>
          <p:cNvPr id="9" name="Označba mesta za besedilo 8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sl-SI" sz="2400" b="1" dirty="0" smtClean="0"/>
              <a:t>20 OSNOVNIH ŠOL</a:t>
            </a:r>
            <a:endParaRPr lang="sl-SI" sz="2400" b="1" dirty="0"/>
          </a:p>
        </p:txBody>
      </p:sp>
      <p:sp>
        <p:nvSpPr>
          <p:cNvPr id="13" name="Označba mesta za besedilo 12"/>
          <p:cNvSpPr>
            <a:spLocks noGrp="1"/>
          </p:cNvSpPr>
          <p:nvPr>
            <p:ph type="body" sz="half" idx="2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sl-SI" sz="2400" b="1" dirty="0" smtClean="0"/>
              <a:t>34 MENTORJEV</a:t>
            </a:r>
            <a:endParaRPr lang="sl-SI" sz="2400" b="1" dirty="0"/>
          </a:p>
        </p:txBody>
      </p:sp>
      <p:pic>
        <p:nvPicPr>
          <p:cNvPr id="6" name="Označba mesta slike 5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17391"/>
          <a:stretch>
            <a:fillRect/>
          </a:stretch>
        </p:blipFill>
        <p:spPr>
          <a:xfrm>
            <a:off x="8236070" y="1824055"/>
            <a:ext cx="2716212" cy="2776538"/>
          </a:xfrm>
        </p:spPr>
      </p:pic>
      <p:sp>
        <p:nvSpPr>
          <p:cNvPr id="14" name="Označba mesta za besedilo 13"/>
          <p:cNvSpPr>
            <a:spLocks noGrp="1"/>
          </p:cNvSpPr>
          <p:nvPr>
            <p:ph type="body" sz="half" idx="22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sl-SI" sz="2400" b="1" u="sng" dirty="0" smtClean="0"/>
              <a:t>71 VRSTNIŠKIH MEDIATORJEV</a:t>
            </a:r>
            <a:endParaRPr lang="sl-SI" sz="2400" b="1" u="sng" dirty="0"/>
          </a:p>
        </p:txBody>
      </p:sp>
      <p:pic>
        <p:nvPicPr>
          <p:cNvPr id="5" name="Označba mesta slike 4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17391"/>
          <a:stretch>
            <a:fillRect/>
          </a:stretch>
        </p:blipFill>
        <p:spPr>
          <a:xfrm>
            <a:off x="4707208" y="1824285"/>
            <a:ext cx="2743200" cy="2776308"/>
          </a:xfr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-SI" dirty="0" smtClean="0"/>
              <a:t>VSE JE PRIPRAVLJENO…</a:t>
            </a:r>
            <a:endParaRPr lang="sl-SI" dirty="0"/>
          </a:p>
        </p:txBody>
      </p:sp>
      <p:pic>
        <p:nvPicPr>
          <p:cNvPr id="2" name="Označba mesta vsebine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3" y="1752600"/>
            <a:ext cx="7563393" cy="4229100"/>
          </a:xfr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885">
            <a:off x="429986" y="195942"/>
            <a:ext cx="5982789" cy="3988526"/>
          </a:xfrm>
          <a:prstGeom prst="rect">
            <a:avLst/>
          </a:prstGeom>
        </p:spPr>
      </p:pic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11" y="304800"/>
            <a:ext cx="4301172" cy="2867448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3534955"/>
            <a:ext cx="4899660" cy="326644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491">
            <a:off x="5962395" y="3172248"/>
            <a:ext cx="5380003" cy="35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l-SI" dirty="0" smtClean="0"/>
              <a:t>UVODNA PREDSTAVITEV </a:t>
            </a:r>
            <a:endParaRPr lang="sl-SI" dirty="0"/>
          </a:p>
        </p:txBody>
      </p:sp>
      <p:sp>
        <p:nvSpPr>
          <p:cNvPr id="7" name="Označba mesta za besedilo 6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pic>
        <p:nvPicPr>
          <p:cNvPr id="5" name="Označba mesta slike 4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" b="988"/>
          <a:stretch>
            <a:fillRect/>
          </a:stretch>
        </p:blipFill>
        <p:spPr>
          <a:xfrm rot="184070">
            <a:off x="6586184" y="2089574"/>
            <a:ext cx="5175914" cy="3382280"/>
          </a:xfrm>
        </p:spPr>
      </p:pic>
      <p:sp>
        <p:nvSpPr>
          <p:cNvPr id="10" name="Označba mesta za besedilo 9"/>
          <p:cNvSpPr>
            <a:spLocks noGrp="1"/>
          </p:cNvSpPr>
          <p:nvPr>
            <p:ph type="body" sz="half" idx="19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pic>
        <p:nvPicPr>
          <p:cNvPr id="4" name="Označba mesta slike 3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" b="988"/>
          <a:stretch>
            <a:fillRect/>
          </a:stretch>
        </p:blipFill>
        <p:spPr>
          <a:xfrm rot="21320667">
            <a:off x="1290761" y="1857101"/>
            <a:ext cx="4970286" cy="3247909"/>
          </a:xfr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489270" y="1227908"/>
            <a:ext cx="4956048" cy="98447"/>
          </a:xfrm>
        </p:spPr>
        <p:txBody>
          <a:bodyPr rtlCol="0">
            <a:normAutofit fontScale="25000" lnSpcReduction="20000"/>
          </a:bodyPr>
          <a:lstStyle/>
          <a:p>
            <a:pPr rtl="0"/>
            <a:endParaRPr lang="sl-SI" dirty="0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07" y="1326355"/>
            <a:ext cx="6878956" cy="4585970"/>
          </a:xfrm>
        </p:spPr>
      </p:pic>
      <p:pic>
        <p:nvPicPr>
          <p:cNvPr id="10" name="Označba mesta vsebine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2" y="597405"/>
            <a:ext cx="4956175" cy="3304116"/>
          </a:xfr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2" y="3429000"/>
            <a:ext cx="4956175" cy="31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5" y="444137"/>
            <a:ext cx="6035041" cy="402336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74" y="733334"/>
            <a:ext cx="7303226" cy="486881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095">
            <a:off x="678180" y="3600269"/>
            <a:ext cx="4886597" cy="325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5240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9" y="143691"/>
            <a:ext cx="5414555" cy="360970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040">
            <a:off x="599804" y="3428999"/>
            <a:ext cx="5502728" cy="366848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13461"/>
            <a:ext cx="5316584" cy="35443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364">
            <a:off x="6710221" y="741037"/>
            <a:ext cx="4560026" cy="30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ka narave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4_TF03431377" id="{D2FA546E-0220-4569-9170-37566951CEE3}" vid="{A21AA980-DDD6-4CA6-81F9-4E5A4684A9D4}"/>
    </a:ext>
  </a:extLst>
</a:theme>
</file>

<file path=ppt/theme/theme2.xml><?xml version="1.0" encoding="utf-8"?>
<a:theme xmlns:a="http://schemas.openxmlformats.org/drawingml/2006/main" name="Officeova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Predstavitev narave, ilustriran načrt pokrajine (širok zaslon)</Template>
  <TotalTime>103</TotalTime>
  <Words>64</Words>
  <Application>Microsoft Office PowerPoint</Application>
  <PresentationFormat>Širokozaslonsko</PresentationFormat>
  <Paragraphs>22</Paragraphs>
  <Slides>16</Slides>
  <Notes>10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9" baseType="lpstr">
      <vt:lpstr>Arial</vt:lpstr>
      <vt:lpstr>Segoe Print</vt:lpstr>
      <vt:lpstr>Slika narave 16x9</vt:lpstr>
      <vt:lpstr>SREČANJE VRSTNIŠKIH MEDIATORJEV 2017</vt:lpstr>
      <vt:lpstr>PowerPointova predstavitev</vt:lpstr>
      <vt:lpstr>VSE JE PRIPRAVLJENO…</vt:lpstr>
      <vt:lpstr>PowerPointova predstavitev</vt:lpstr>
      <vt:lpstr>UVODNA PREDSTAVITEV </vt:lpstr>
      <vt:lpstr>PowerPointova predstavitev</vt:lpstr>
      <vt:lpstr>PowerPointova predstavitev</vt:lpstr>
      <vt:lpstr>PowerPointova predstavitev</vt:lpstr>
      <vt:lpstr>PowerPointova predstavitev</vt:lpstr>
      <vt:lpstr>Delo po skupinah</vt:lpstr>
      <vt:lpstr>PowerPointova predstavitev</vt:lpstr>
      <vt:lpstr>PowerPointova predstavitev</vt:lpstr>
      <vt:lpstr>PowerPointova predstavitev</vt:lpstr>
      <vt:lpstr>PowerPointova predstavitev</vt:lpstr>
      <vt:lpstr>PREDSTAVITEV SKUPIN IN ZAKLJUČNI PINGVINOV PLES</vt:lpstr>
      <vt:lpstr>SPREMEMBE SE PRIČNEJO ZNOTRAJ NAS…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SREČANJE VRSTNIŠKIH MEDIATORJEV 2017</dc:title>
  <dc:creator>Dolora Klasinc</dc:creator>
  <cp:lastModifiedBy>Natalija</cp:lastModifiedBy>
  <cp:revision>12</cp:revision>
  <dcterms:created xsi:type="dcterms:W3CDTF">2017-01-19T13:04:49Z</dcterms:created>
  <dcterms:modified xsi:type="dcterms:W3CDTF">2017-01-26T07:35:15Z</dcterms:modified>
</cp:coreProperties>
</file>